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DM Sans Medium" panose="020B0604020202020204" charset="0"/>
      <p:regular r:id="rId18"/>
    </p:embeddedFont>
    <p:embeddedFont>
      <p:font typeface="Inter" panose="020B0604020202020204" charset="0"/>
      <p:regular r:id="rId19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8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665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392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SIGEPER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Sistema de Gestión del Personal de la Reserva Militar</a:t>
            </a: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AECF3D7-DA95-4929-B3E5-41E93B6D4EB6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30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Impacto Esperado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735461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EDEBE3"/>
          </a:solidFill>
          <a:ln/>
        </p:spPr>
      </p:sp>
      <p:sp>
        <p:nvSpPr>
          <p:cNvPr id="4" name="Shape 2"/>
          <p:cNvSpPr/>
          <p:nvPr/>
        </p:nvSpPr>
        <p:spPr>
          <a:xfrm>
            <a:off x="1020604" y="29622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8282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770" y="3111103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869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Eficiencia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359950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Reducción significativa de tiempos administrativos y eliminación de duplicidades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735461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EDEBE3"/>
          </a:solidFill>
          <a:ln/>
        </p:spPr>
      </p:sp>
      <p:sp>
        <p:nvSpPr>
          <p:cNvPr id="9" name="Shape 6"/>
          <p:cNvSpPr/>
          <p:nvPr/>
        </p:nvSpPr>
        <p:spPr>
          <a:xfrm>
            <a:off x="5443776" y="29622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8282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942" y="3111103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43776" y="3869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Seguridad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43776" y="4359950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Protección integral de datos sensibles con acceso controlado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735461"/>
            <a:ext cx="4196358" cy="2940010"/>
          </a:xfrm>
          <a:prstGeom prst="roundRect">
            <a:avLst>
              <a:gd name="adj" fmla="val 1157"/>
            </a:avLst>
          </a:prstGeom>
          <a:solidFill>
            <a:srgbClr val="EDEBE3"/>
          </a:solidFill>
          <a:ln/>
        </p:spPr>
      </p:sp>
      <p:sp>
        <p:nvSpPr>
          <p:cNvPr id="14" name="Shape 10"/>
          <p:cNvSpPr/>
          <p:nvPr/>
        </p:nvSpPr>
        <p:spPr>
          <a:xfrm>
            <a:off x="9866948" y="296227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28282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4114" y="3111103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66948" y="386953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Modernización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66948" y="4359950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Transformación digital alineada con tendencias de gestión pública</a:t>
            </a:r>
            <a:endParaRPr lang="en-US" sz="1750" dirty="0"/>
          </a:p>
        </p:txBody>
      </p:sp>
      <p:sp>
        <p:nvSpPr>
          <p:cNvPr id="18" name="Text 13"/>
          <p:cNvSpPr/>
          <p:nvPr/>
        </p:nvSpPr>
        <p:spPr>
          <a:xfrm>
            <a:off x="793790" y="593062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SIGEPER revolucionará la gestión de reservistas, mejorando la toma de decisiones estratégicas y la experiencia del usuario.</a:t>
            </a:r>
            <a:endParaRPr lang="en-US" sz="1750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E399DD81-0B9D-4211-BE55-98DF32106FDF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30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 err="1"/>
              <a:t>Conclusión</a:t>
            </a:r>
            <a:endParaRPr lang="en-US" sz="4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880" y="5257324"/>
            <a:ext cx="306110" cy="382667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93789" y="2735461"/>
            <a:ext cx="13042821" cy="2940010"/>
          </a:xfrm>
          <a:prstGeom prst="roundRect">
            <a:avLst>
              <a:gd name="adj" fmla="val 1157"/>
            </a:avLst>
          </a:prstGeom>
          <a:solidFill>
            <a:srgbClr val="EDEBE3"/>
          </a:solidFill>
          <a:ln/>
        </p:spPr>
      </p:sp>
      <p:sp>
        <p:nvSpPr>
          <p:cNvPr id="18" name="Text 13"/>
          <p:cNvSpPr/>
          <p:nvPr/>
        </p:nvSpPr>
        <p:spPr>
          <a:xfrm>
            <a:off x="1074421" y="3153132"/>
            <a:ext cx="1236726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s-ES" sz="2800" dirty="0"/>
              <a:t>El desarrollo de SIGEPER me permitirá poner en práctica las principales competencias de mi carrera, aplicando conocimientos en desarrollo de software, modelado de bases de datos y gestión de proyectos. Esta experiencia me ayudará a afrontar retos reales y a generar soluciones con un impacto real, fortaleciendo mi perfil profesional como ingeniero informático.</a:t>
            </a:r>
            <a:endParaRPr lang="en-US" sz="2800" dirty="0"/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0A58F9B4-1306-4EB1-B790-6B502077B47B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5099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958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Equipo de Desarrollo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Polet Arenas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Desarrolladora BackendEncargada de Pruebas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Jarvi Barona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Desarrollador BackendEspecialista en Seguridad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551992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EDEBE3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Pablo Viedma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269224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Desarrollador FrontendModelado de Datos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4769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Estudiantes de Ingeniería en Informática - Sede Padre Alonso de Ovalle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F803B439-F567-47C7-89D5-B0BE2FA1BB14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77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El Problema Actual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00005"/>
            <a:ext cx="755642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60%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3154323" y="39318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Trámites Manuales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42221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 los procesos de personal de la Reserva Militar aún se realizan manualmente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40317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 Reserva Militar enfrenta dificultades críticas: información dispersa en archivos físicos, planillas no integradas, pérdida de datos y baja eficiencia administrativa.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12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Nuestra Solución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5363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SIGEPER centraliza y digitaliza la gestión de reservistas mediante una plataforma web integral.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971687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Centralización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3125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Toda la información en un sistema único y seguro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971687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Seguridad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3125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Autenticación robusta y protección de datos sensibles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971687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8221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Trazabilidad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31256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Historial completo de ascensos, cursos y nombramientos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05890E1-A700-40BF-8D52-1B51F50F94FF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66835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Competencias Aplicadas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6407944" cy="3048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372237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Administración de Sistemas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Configuración de aplicaciones y bases de datos empresariales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3203496"/>
            <a:ext cx="6408063" cy="3048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3377803"/>
            <a:ext cx="30295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Desarrollo de Software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868222"/>
            <a:ext cx="640806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Construcción de aplicaciones con buenas prácticas y calidad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Gestión de Datos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Modelado escalable y consultas para toma de decisiones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345906"/>
            <a:ext cx="6408063" cy="3048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Seguridad Informática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6010632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Implementación de normas que garantizan integridad</a:t>
            </a:r>
            <a:endParaRPr lang="en-US" sz="1750" dirty="0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60355BE-8E3A-40EE-9731-37B6DDCA2776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908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Objetivo General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4094917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Desarrollar una plataforma web que centralice y asegure la gestión del personal de la Reserva Militar, permitiendo registrar, actualizar y consultar información clave de los reservistas.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39766"/>
            <a:ext cx="30480" cy="1599009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A972071-1497-4DD0-AF8F-41967CB9857F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11768"/>
            <a:ext cx="57684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Objetivos Específicos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74175"/>
            <a:ext cx="1134070" cy="13608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54674" y="22009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Análisis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2154674" y="2691408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Estudiar procesos actuales de gestión de datos del personal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335060"/>
            <a:ext cx="1134070" cy="13608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54674" y="3561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Modelado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154674" y="4052292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Optimizar flujos de información y diseñar base de datos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95944"/>
            <a:ext cx="1134070" cy="13608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54674" y="4922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Desarrollo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2154674" y="5413177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Crear módulos de registro, consulta y actualización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56828"/>
            <a:ext cx="1134070" cy="13608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54674" y="6283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Validación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2154674" y="677406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Implementar seguridad, capacitar usuarios y realizar pruebas</a:t>
            </a:r>
            <a:endParaRPr lang="en-US" sz="1750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090DD3CC-5342-45B6-B0BA-49F23F639616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81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Metodología Ágil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338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Scrum Adaptado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15013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Desarrollo iterativo e incremental con entregas parciales y retroalimentación continua.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448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Adaptación a cambios dinámicos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8708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Mejora continua de calidad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292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Identificación temprana de errores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3338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Herramientas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39150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Django: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Framework web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35721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MySQL/PostgreSQL: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Base de datos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79940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Bootstrap: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Interfaz responsive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416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Git: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Control de versiones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DA4E1EE-1F44-4CF0-AEAB-2F0673C6C2B6}"/>
              </a:ext>
            </a:extLst>
          </p:cNvPr>
          <p:cNvSpPr/>
          <p:nvPr/>
        </p:nvSpPr>
        <p:spPr>
          <a:xfrm>
            <a:off x="12824460" y="7669530"/>
            <a:ext cx="1805940" cy="560070"/>
          </a:xfrm>
          <a:prstGeom prst="rect">
            <a:avLst/>
          </a:prstGeom>
          <a:solidFill>
            <a:srgbClr val="F9F8F5"/>
          </a:solidFill>
          <a:ln>
            <a:solidFill>
              <a:srgbClr val="F9F8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5507"/>
            <a:ext cx="67856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Cronograma del Proyecto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244447"/>
            <a:ext cx="30480" cy="4789527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248435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2444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2286953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3223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Fase 1: Análisis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183011" y="2812733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 1-5: Requerimientos, modelado de datos y diseño de arquitectura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273612" y="423207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399216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2" name="Text 9"/>
          <p:cNvSpPr/>
          <p:nvPr/>
        </p:nvSpPr>
        <p:spPr>
          <a:xfrm>
            <a:off x="878860" y="403467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0700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Fase 2: Desarrollo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183011" y="4560451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 6-12: Backend, frontend, seguridad e integración de módulos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5979795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73988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7" name="Text 14"/>
          <p:cNvSpPr/>
          <p:nvPr/>
        </p:nvSpPr>
        <p:spPr>
          <a:xfrm>
            <a:off x="878860" y="578238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58177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Fase 3: Validación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183011" y="6308169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Semanas 13-18: Pruebas, documentación, capacitación y entrega final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468</Words>
  <Application>Microsoft Office PowerPoint</Application>
  <PresentationFormat>Personalizado</PresentationFormat>
  <Paragraphs>89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DM Sans Medium</vt:lpstr>
      <vt:lpstr>Calibri</vt:lpstr>
      <vt:lpstr>DM Sans Light</vt:lpstr>
      <vt:lpstr>Arial</vt:lpstr>
      <vt:lpstr>Inter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CETECOM</cp:lastModifiedBy>
  <cp:revision>3</cp:revision>
  <dcterms:created xsi:type="dcterms:W3CDTF">2025-09-25T23:43:30Z</dcterms:created>
  <dcterms:modified xsi:type="dcterms:W3CDTF">2025-09-25T23:54:08Z</dcterms:modified>
</cp:coreProperties>
</file>